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68" r:id="rId2"/>
    <p:sldId id="279" r:id="rId3"/>
    <p:sldId id="271" r:id="rId4"/>
    <p:sldId id="274" r:id="rId5"/>
    <p:sldId id="275" r:id="rId6"/>
    <p:sldId id="276" r:id="rId7"/>
    <p:sldId id="282" r:id="rId8"/>
    <p:sldId id="278" r:id="rId9"/>
    <p:sldId id="280" r:id="rId10"/>
    <p:sldId id="28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8"/>
    <p:restoredTop sz="82438"/>
  </p:normalViewPr>
  <p:slideViewPr>
    <p:cSldViewPr snapToGrid="0" snapToObjects="1">
      <p:cViewPr varScale="1">
        <p:scale>
          <a:sx n="72" d="100"/>
          <a:sy n="72" d="100"/>
        </p:scale>
        <p:origin x="7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2B31A-109B-FA47-AEB5-00D664070591}" type="datetimeFigureOut">
              <a:rPr lang="en-US" smtClean="0"/>
              <a:t>11/21/21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7F114-D1CF-7647-B49E-396E68B077F5}" type="slidenum">
              <a:rPr lang="en-US" smtClean="0"/>
              <a:t>‹#›</a:t>
            </a:fld>
            <a:endParaRPr lang="en-US"/>
          </a:p>
        </p:txBody>
      </p:sp>
    </p:spTree>
    <p:extLst>
      <p:ext uri="{BB962C8B-B14F-4D97-AF65-F5344CB8AC3E}">
        <p14:creationId xmlns:p14="http://schemas.microsoft.com/office/powerpoint/2010/main" val="3615680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Artist: Kandi</a:t>
            </a:r>
          </a:p>
          <a:p>
            <a:r>
              <a:rPr lang="en-US" dirty="0"/>
              <a:t>https://</a:t>
            </a:r>
            <a:r>
              <a:rPr lang="en-US" dirty="0" err="1"/>
              <a:t>en.wikipedia.org</a:t>
            </a:r>
            <a:r>
              <a:rPr lang="en-US" dirty="0"/>
              <a:t>/wiki/</a:t>
            </a:r>
            <a:r>
              <a:rPr lang="en-US" dirty="0" err="1"/>
              <a:t>Seven_Wonders_of_the_Ancient_World</a:t>
            </a:r>
            <a:r>
              <a:rPr lang="en-US" dirty="0"/>
              <a:t>#/media/</a:t>
            </a:r>
            <a:r>
              <a:rPr lang="en-US" dirty="0" err="1"/>
              <a:t>File:Seven_Wonders_of_the_Ancient_World.png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11DFC27-CD94-0549-B4CA-31CBB254DDB5}" type="slidenum">
              <a:rPr lang="en-US" smtClean="0"/>
              <a:t>1</a:t>
            </a:fld>
            <a:endParaRPr lang="en-US"/>
          </a:p>
        </p:txBody>
      </p:sp>
    </p:spTree>
    <p:extLst>
      <p:ext uri="{BB962C8B-B14F-4D97-AF65-F5344CB8AC3E}">
        <p14:creationId xmlns:p14="http://schemas.microsoft.com/office/powerpoint/2010/main" val="3278059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7F114-D1CF-7647-B49E-396E68B077F5}" type="slidenum">
              <a:rPr lang="en-US" smtClean="0"/>
              <a:t>10</a:t>
            </a:fld>
            <a:endParaRPr lang="en-US"/>
          </a:p>
        </p:txBody>
      </p:sp>
    </p:spTree>
    <p:extLst>
      <p:ext uri="{BB962C8B-B14F-4D97-AF65-F5344CB8AC3E}">
        <p14:creationId xmlns:p14="http://schemas.microsoft.com/office/powerpoint/2010/main" val="126742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Photographer: Fred Zwicky</a:t>
            </a:r>
          </a:p>
          <a:p>
            <a:r>
              <a:rPr lang="en-US" dirty="0"/>
              <a:t>https://</a:t>
            </a:r>
            <a:r>
              <a:rPr lang="en-US" dirty="0" err="1"/>
              <a:t>news.illinois.edu</a:t>
            </a:r>
            <a:r>
              <a:rPr lang="en-US" dirty="0"/>
              <a:t>/view/6367/805551#image-2</a:t>
            </a:r>
          </a:p>
        </p:txBody>
      </p:sp>
      <p:sp>
        <p:nvSpPr>
          <p:cNvPr id="4" name="Slide Number Placeholder 3"/>
          <p:cNvSpPr>
            <a:spLocks noGrp="1"/>
          </p:cNvSpPr>
          <p:nvPr>
            <p:ph type="sldNum" sz="quarter" idx="5"/>
          </p:nvPr>
        </p:nvSpPr>
        <p:spPr/>
        <p:txBody>
          <a:bodyPr/>
          <a:lstStyle/>
          <a:p>
            <a:fld id="{1A87F114-D1CF-7647-B49E-396E68B077F5}" type="slidenum">
              <a:rPr lang="en-US" smtClean="0"/>
              <a:t>2</a:t>
            </a:fld>
            <a:endParaRPr lang="en-US"/>
          </a:p>
        </p:txBody>
      </p:sp>
    </p:spTree>
    <p:extLst>
      <p:ext uri="{BB962C8B-B14F-4D97-AF65-F5344CB8AC3E}">
        <p14:creationId xmlns:p14="http://schemas.microsoft.com/office/powerpoint/2010/main" val="146880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Photographer: Della Perone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DFC27-CD94-0549-B4CA-31CBB254DD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84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Photographer: Mary McGrath</a:t>
            </a:r>
          </a:p>
          <a:p>
            <a:r>
              <a:rPr lang="en-US" dirty="0"/>
              <a:t>http://</a:t>
            </a:r>
            <a:r>
              <a:rPr lang="en-US" dirty="0" err="1"/>
              <a:t>www.nancydavidson.com</a:t>
            </a:r>
            <a:r>
              <a:rPr lang="en-US" dirty="0"/>
              <a:t>/</a:t>
            </a:r>
          </a:p>
          <a:p>
            <a:endParaRPr lang="en-US" dirty="0"/>
          </a:p>
          <a:p>
            <a:r>
              <a:rPr lang="en-US" dirty="0"/>
              <a:t>Photographer: Nancy Davidson</a:t>
            </a:r>
          </a:p>
          <a:p>
            <a:r>
              <a:rPr lang="en-US" dirty="0"/>
              <a:t>http://</a:t>
            </a:r>
            <a:r>
              <a:rPr lang="en-US" dirty="0" err="1"/>
              <a:t>www.nancydavidson.com</a:t>
            </a:r>
            <a:r>
              <a:rPr lang="en-US" dirty="0"/>
              <a:t>/</a:t>
            </a:r>
          </a:p>
          <a:p>
            <a:endParaRPr lang="en-US" dirty="0"/>
          </a:p>
        </p:txBody>
      </p:sp>
      <p:sp>
        <p:nvSpPr>
          <p:cNvPr id="4" name="Slide Number Placeholder 3"/>
          <p:cNvSpPr>
            <a:spLocks noGrp="1"/>
          </p:cNvSpPr>
          <p:nvPr>
            <p:ph type="sldNum" sz="quarter" idx="5"/>
          </p:nvPr>
        </p:nvSpPr>
        <p:spPr/>
        <p:txBody>
          <a:bodyPr/>
          <a:lstStyle/>
          <a:p>
            <a:fld id="{1A87F114-D1CF-7647-B49E-396E68B077F5}" type="slidenum">
              <a:rPr lang="en-US" smtClean="0"/>
              <a:t>4</a:t>
            </a:fld>
            <a:endParaRPr lang="en-US"/>
          </a:p>
        </p:txBody>
      </p:sp>
    </p:spTree>
    <p:extLst>
      <p:ext uri="{BB962C8B-B14F-4D97-AF65-F5344CB8AC3E}">
        <p14:creationId xmlns:p14="http://schemas.microsoft.com/office/powerpoint/2010/main" val="412575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Photographer: Harrieta171</a:t>
            </a:r>
          </a:p>
          <a:p>
            <a:r>
              <a:rPr lang="en-US" dirty="0"/>
              <a:t>https://</a:t>
            </a:r>
            <a:r>
              <a:rPr lang="en-US" dirty="0" err="1"/>
              <a:t>en.wikipedia.org</a:t>
            </a:r>
            <a:r>
              <a:rPr lang="en-US" dirty="0"/>
              <a:t>/wiki/Caryatid#/media/File:Ath%C3%A8nes_Acropole_Caryatides.JPG</a:t>
            </a:r>
          </a:p>
          <a:p>
            <a:endParaRPr lang="en-US" dirty="0"/>
          </a:p>
          <a:p>
            <a:r>
              <a:rPr lang="en-US" dirty="0"/>
              <a:t>Photographer: </a:t>
            </a:r>
            <a:r>
              <a:rPr lang="en-US" dirty="0" err="1"/>
              <a:t>Odysses</a:t>
            </a:r>
            <a:endParaRPr lang="en-US" dirty="0"/>
          </a:p>
          <a:p>
            <a:r>
              <a:rPr lang="en-US" dirty="0"/>
              <a:t>https://</a:t>
            </a:r>
            <a:r>
              <a:rPr lang="en-US" dirty="0" err="1"/>
              <a:t>commons.wikimedia.org</a:t>
            </a:r>
            <a:r>
              <a:rPr lang="en-US" dirty="0"/>
              <a:t>/wiki/</a:t>
            </a:r>
            <a:r>
              <a:rPr lang="en-US" dirty="0" err="1"/>
              <a:t>File:Caryatid.jpg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A87F114-D1CF-7647-B49E-396E68B077F5}" type="slidenum">
              <a:rPr lang="en-US" smtClean="0"/>
              <a:t>5</a:t>
            </a:fld>
            <a:endParaRPr lang="en-US"/>
          </a:p>
        </p:txBody>
      </p:sp>
    </p:spTree>
    <p:extLst>
      <p:ext uri="{BB962C8B-B14F-4D97-AF65-F5344CB8AC3E}">
        <p14:creationId xmlns:p14="http://schemas.microsoft.com/office/powerpoint/2010/main" val="427676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Photographer: </a:t>
            </a:r>
            <a:r>
              <a:rPr lang="en-US" dirty="0" err="1"/>
              <a:t>Blcksprt</a:t>
            </a:r>
            <a:endParaRPr lang="en-US" dirty="0"/>
          </a:p>
          <a:p>
            <a:r>
              <a:rPr lang="en-US" dirty="0"/>
              <a:t>https://</a:t>
            </a:r>
            <a:r>
              <a:rPr lang="en-US" dirty="0" err="1"/>
              <a:t>commons.wikimedia.org</a:t>
            </a:r>
            <a:r>
              <a:rPr lang="en-US" dirty="0"/>
              <a:t>/wiki/</a:t>
            </a:r>
            <a:r>
              <a:rPr lang="en-US" dirty="0" err="1"/>
              <a:t>File:The_Artemis_of_Ephesus.jpg</a:t>
            </a:r>
            <a:endParaRPr lang="en-US" dirty="0"/>
          </a:p>
          <a:p>
            <a:endParaRPr lang="en-US" dirty="0"/>
          </a:p>
          <a:p>
            <a:r>
              <a:rPr lang="en-US" dirty="0"/>
              <a:t>https://</a:t>
            </a:r>
            <a:r>
              <a:rPr lang="en-US" dirty="0" err="1"/>
              <a:t>commons.wikimedia.org</a:t>
            </a:r>
            <a:r>
              <a:rPr lang="en-US" dirty="0"/>
              <a:t>/wiki/File:Artemis_Ephesus_Musei_Capitolini_MC1182.jpg</a:t>
            </a:r>
          </a:p>
        </p:txBody>
      </p:sp>
      <p:sp>
        <p:nvSpPr>
          <p:cNvPr id="4" name="Slide Number Placeholder 3"/>
          <p:cNvSpPr>
            <a:spLocks noGrp="1"/>
          </p:cNvSpPr>
          <p:nvPr>
            <p:ph type="sldNum" sz="quarter" idx="5"/>
          </p:nvPr>
        </p:nvSpPr>
        <p:spPr/>
        <p:txBody>
          <a:bodyPr/>
          <a:lstStyle/>
          <a:p>
            <a:fld id="{1A87F114-D1CF-7647-B49E-396E68B077F5}" type="slidenum">
              <a:rPr lang="en-US" smtClean="0"/>
              <a:t>6</a:t>
            </a:fld>
            <a:endParaRPr lang="en-US"/>
          </a:p>
        </p:txBody>
      </p:sp>
    </p:spTree>
    <p:extLst>
      <p:ext uri="{BB962C8B-B14F-4D97-AF65-F5344CB8AC3E}">
        <p14:creationId xmlns:p14="http://schemas.microsoft.com/office/powerpoint/2010/main" val="2870485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Photographer: Della Perone </a:t>
            </a:r>
          </a:p>
          <a:p>
            <a:endParaRPr lang="en-US" dirty="0"/>
          </a:p>
          <a:p>
            <a:r>
              <a:rPr lang="en-US" dirty="0"/>
              <a:t>Sound: https://</a:t>
            </a:r>
            <a:r>
              <a:rPr lang="en-US" dirty="0" err="1"/>
              <a:t>soundcloud.com</a:t>
            </a:r>
            <a:r>
              <a:rPr lang="en-US" dirty="0"/>
              <a:t>/</a:t>
            </a:r>
            <a:r>
              <a:rPr lang="en-US" dirty="0" err="1"/>
              <a:t>lykanthea</a:t>
            </a:r>
            <a:r>
              <a:rPr lang="en-US" dirty="0"/>
              <a:t>/hive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DFC27-CD94-0549-B4CA-31CBB254DD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62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7F114-D1CF-7647-B49E-396E68B077F5}" type="slidenum">
              <a:rPr lang="en-US" smtClean="0"/>
              <a:t>8</a:t>
            </a:fld>
            <a:endParaRPr lang="en-US"/>
          </a:p>
        </p:txBody>
      </p:sp>
    </p:spTree>
    <p:extLst>
      <p:ext uri="{BB962C8B-B14F-4D97-AF65-F5344CB8AC3E}">
        <p14:creationId xmlns:p14="http://schemas.microsoft.com/office/powerpoint/2010/main" val="1302787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Photographer: </a:t>
            </a:r>
            <a:r>
              <a:rPr lang="en-US"/>
              <a:t>Stephen Signa-Aviles</a:t>
            </a:r>
            <a:endParaRPr lang="en-US" dirty="0"/>
          </a:p>
          <a:p>
            <a:r>
              <a:rPr lang="en-US" dirty="0"/>
              <a:t>http://</a:t>
            </a:r>
            <a:r>
              <a:rPr lang="en-US" dirty="0" err="1"/>
              <a:t>www.nancydavidson.com</a:t>
            </a:r>
            <a:r>
              <a:rPr lang="en-US" dirty="0"/>
              <a:t>/</a:t>
            </a:r>
          </a:p>
        </p:txBody>
      </p:sp>
      <p:sp>
        <p:nvSpPr>
          <p:cNvPr id="4" name="Slide Number Placeholder 3"/>
          <p:cNvSpPr>
            <a:spLocks noGrp="1"/>
          </p:cNvSpPr>
          <p:nvPr>
            <p:ph type="sldNum" sz="quarter" idx="5"/>
          </p:nvPr>
        </p:nvSpPr>
        <p:spPr/>
        <p:txBody>
          <a:bodyPr/>
          <a:lstStyle/>
          <a:p>
            <a:fld id="{1A87F114-D1CF-7647-B49E-396E68B077F5}" type="slidenum">
              <a:rPr lang="en-US" smtClean="0"/>
              <a:t>9</a:t>
            </a:fld>
            <a:endParaRPr lang="en-US"/>
          </a:p>
        </p:txBody>
      </p:sp>
    </p:spTree>
    <p:extLst>
      <p:ext uri="{BB962C8B-B14F-4D97-AF65-F5344CB8AC3E}">
        <p14:creationId xmlns:p14="http://schemas.microsoft.com/office/powerpoint/2010/main" val="1996454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03AB-8EA0-5246-A6A4-96553CBC3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821AB9-28DE-AD40-9F7E-25D196A36E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FEAC90-B65C-AE49-B026-24CEB9BD8D3B}"/>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5" name="Footer Placeholder 4">
            <a:extLst>
              <a:ext uri="{FF2B5EF4-FFF2-40B4-BE49-F238E27FC236}">
                <a16:creationId xmlns:a16="http://schemas.microsoft.com/office/drawing/2014/main" id="{30BCEEE5-8C6C-A940-9EBE-F3D97484A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7ADA5-6973-0D4C-B54F-4F0B500F9D23}"/>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1937551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60D0-F3DB-044C-A6D6-ADDD5ED0A4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6344F9-FDD2-FD48-A967-8DDB9A59D1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F0E33-53D2-D94F-92FC-7B822367B0E2}"/>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5" name="Footer Placeholder 4">
            <a:extLst>
              <a:ext uri="{FF2B5EF4-FFF2-40B4-BE49-F238E27FC236}">
                <a16:creationId xmlns:a16="http://schemas.microsoft.com/office/drawing/2014/main" id="{88E96A69-213F-AC49-AA43-ADF35529B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3A215-5729-4A4F-9EC4-18D1318EA315}"/>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406717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BA3D2E-3106-1A49-92C0-84C94ED750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5938EC-A960-384D-98A8-C1CCD876AF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C756E-F46F-3A43-8563-F85974D6AD6D}"/>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5" name="Footer Placeholder 4">
            <a:extLst>
              <a:ext uri="{FF2B5EF4-FFF2-40B4-BE49-F238E27FC236}">
                <a16:creationId xmlns:a16="http://schemas.microsoft.com/office/drawing/2014/main" id="{DA25EF50-D893-4A47-B6EC-2181E50C9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924B8-5650-C449-ABB0-F2E1181DE725}"/>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333296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D327-CCC7-5C46-9EA9-76BF3345E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E66F0D-FCC0-9449-B0E4-694B9AA7CB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F762B-5CA0-1C4F-AE60-5A0DF0B27253}"/>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5" name="Footer Placeholder 4">
            <a:extLst>
              <a:ext uri="{FF2B5EF4-FFF2-40B4-BE49-F238E27FC236}">
                <a16:creationId xmlns:a16="http://schemas.microsoft.com/office/drawing/2014/main" id="{6867EC2B-4178-FF49-824E-0778A3428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01E47D-7823-304C-B5F3-7710969A0B84}"/>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108783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036D-F5D8-DC4A-B4BA-C3BD5F2ED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AD0ED-833F-9B46-BD12-9B25544592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58079F-05F6-FE4F-B2E9-573253B0E698}"/>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5" name="Footer Placeholder 4">
            <a:extLst>
              <a:ext uri="{FF2B5EF4-FFF2-40B4-BE49-F238E27FC236}">
                <a16:creationId xmlns:a16="http://schemas.microsoft.com/office/drawing/2014/main" id="{83F05733-5591-B147-B23D-1D5ECE9F5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339E5E-7397-E145-84FB-B64E0C94F3EA}"/>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177604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6207-FCED-A546-A6EB-3B5EDC8825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47F8F4-7B25-0249-854D-C92F327DA65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ED7034-6760-1A47-93A8-66737D2FA1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9C06ED-0F2A-EE44-937B-B8588752F6F6}"/>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6" name="Footer Placeholder 5">
            <a:extLst>
              <a:ext uri="{FF2B5EF4-FFF2-40B4-BE49-F238E27FC236}">
                <a16:creationId xmlns:a16="http://schemas.microsoft.com/office/drawing/2014/main" id="{FAC1034D-4AC7-6D48-B92C-DB0DD1920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E4405-FF62-2D43-BCC1-3650CB07FBCE}"/>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3193745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FE04-AFAF-AE4B-AD72-0629B3A45A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FD5EBB-B818-164C-BF9C-6E603E5E6F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674FDA-EFAA-0D4B-9217-8A35B0232A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A701B8-B478-2246-ABA4-ED3CA5C7F8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17D9BD-FAEA-D649-A280-F2DD0C91B1F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77B53-2F2B-EF4D-893C-4A5DC8664B6D}"/>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8" name="Footer Placeholder 7">
            <a:extLst>
              <a:ext uri="{FF2B5EF4-FFF2-40B4-BE49-F238E27FC236}">
                <a16:creationId xmlns:a16="http://schemas.microsoft.com/office/drawing/2014/main" id="{BF3D7E54-8441-834D-89D2-AFC95997F3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2C6E37-E042-3247-86C4-2DA9AD93E6B3}"/>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167014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6C7F-4BE9-6E49-A4EF-3EDD41C5F7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64CEC5-AF66-554C-91C4-8F2E465C56E6}"/>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4" name="Footer Placeholder 3">
            <a:extLst>
              <a:ext uri="{FF2B5EF4-FFF2-40B4-BE49-F238E27FC236}">
                <a16:creationId xmlns:a16="http://schemas.microsoft.com/office/drawing/2014/main" id="{1E632619-CB4F-D94A-8D11-B35E90F17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560450-6DCE-4649-A6BB-570B006B9E2C}"/>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162499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BD2C51-217B-7243-BBB1-4441804F7778}"/>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3" name="Footer Placeholder 2">
            <a:extLst>
              <a:ext uri="{FF2B5EF4-FFF2-40B4-BE49-F238E27FC236}">
                <a16:creationId xmlns:a16="http://schemas.microsoft.com/office/drawing/2014/main" id="{ABB3B3FB-8643-9740-9491-35BD7329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1795D5-8EBA-DD4C-8F9C-74AD1286D463}"/>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366849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0AF3-2894-404B-BB45-4C9D4BEEE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88DE6A-76E4-E24E-8E87-59B8A7612C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8F3AC8-970B-6C49-8B46-BEB2E3CAD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C6D805-440A-0F41-85A2-85433DAB94FA}"/>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6" name="Footer Placeholder 5">
            <a:extLst>
              <a:ext uri="{FF2B5EF4-FFF2-40B4-BE49-F238E27FC236}">
                <a16:creationId xmlns:a16="http://schemas.microsoft.com/office/drawing/2014/main" id="{2E06A056-5F0F-0147-BA84-DBC7AB004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F50CD8-50E8-624E-AD23-C34C2E5CA754}"/>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196560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8BE1E-B10E-7E4A-B22A-DDC790BF0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23AB02-F345-A141-95C2-D5DDAB5FB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E0A2A0-EDF6-864F-AF83-A46583ADB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899584-5BA5-6740-BB8F-961999D5E2C9}"/>
              </a:ext>
            </a:extLst>
          </p:cNvPr>
          <p:cNvSpPr>
            <a:spLocks noGrp="1"/>
          </p:cNvSpPr>
          <p:nvPr>
            <p:ph type="dt" sz="half" idx="10"/>
          </p:nvPr>
        </p:nvSpPr>
        <p:spPr/>
        <p:txBody>
          <a:bodyPr/>
          <a:lstStyle/>
          <a:p>
            <a:fld id="{D7D37A49-0240-9D4A-AE95-2EDA6F66C4C7}" type="datetimeFigureOut">
              <a:rPr lang="en-US" smtClean="0"/>
              <a:t>11/21/21</a:t>
            </a:fld>
            <a:endParaRPr lang="en-US"/>
          </a:p>
        </p:txBody>
      </p:sp>
      <p:sp>
        <p:nvSpPr>
          <p:cNvPr id="6" name="Footer Placeholder 5">
            <a:extLst>
              <a:ext uri="{FF2B5EF4-FFF2-40B4-BE49-F238E27FC236}">
                <a16:creationId xmlns:a16="http://schemas.microsoft.com/office/drawing/2014/main" id="{9F402FF0-B387-6242-A22D-83E495E7B8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C6DCD-59AC-A542-96C2-B80050CBC914}"/>
              </a:ext>
            </a:extLst>
          </p:cNvPr>
          <p:cNvSpPr>
            <a:spLocks noGrp="1"/>
          </p:cNvSpPr>
          <p:nvPr>
            <p:ph type="sldNum" sz="quarter" idx="12"/>
          </p:nvPr>
        </p:nvSpPr>
        <p:spPr/>
        <p:txBody>
          <a:bodyPr/>
          <a:lstStyle/>
          <a:p>
            <a:fld id="{FDAF67BC-62A7-4B40-BC1D-D0ACAEF5E7C0}" type="slidenum">
              <a:rPr lang="en-US" smtClean="0"/>
              <a:t>‹#›</a:t>
            </a:fld>
            <a:endParaRPr lang="en-US"/>
          </a:p>
        </p:txBody>
      </p:sp>
    </p:spTree>
    <p:extLst>
      <p:ext uri="{BB962C8B-B14F-4D97-AF65-F5344CB8AC3E}">
        <p14:creationId xmlns:p14="http://schemas.microsoft.com/office/powerpoint/2010/main" val="3700935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D3331-9F3B-D843-8B83-FA1FD9B539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3580F-1644-6B43-BDA8-8F14F1E863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D58A2-81FD-2B4C-9780-1B1DB6211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37A49-0240-9D4A-AE95-2EDA6F66C4C7}" type="datetimeFigureOut">
              <a:rPr lang="en-US" smtClean="0"/>
              <a:t>11/21/21</a:t>
            </a:fld>
            <a:endParaRPr lang="en-US"/>
          </a:p>
        </p:txBody>
      </p:sp>
      <p:sp>
        <p:nvSpPr>
          <p:cNvPr id="5" name="Footer Placeholder 4">
            <a:extLst>
              <a:ext uri="{FF2B5EF4-FFF2-40B4-BE49-F238E27FC236}">
                <a16:creationId xmlns:a16="http://schemas.microsoft.com/office/drawing/2014/main" id="{88DD2E0C-CBC5-E947-83E2-78ABD4DACB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0D22A-8AA3-2644-9436-CD99C6A20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F67BC-62A7-4B40-BC1D-D0ACAEF5E7C0}" type="slidenum">
              <a:rPr lang="en-US" smtClean="0"/>
              <a:t>‹#›</a:t>
            </a:fld>
            <a:endParaRPr lang="en-US"/>
          </a:p>
        </p:txBody>
      </p:sp>
    </p:spTree>
    <p:extLst>
      <p:ext uri="{BB962C8B-B14F-4D97-AF65-F5344CB8AC3E}">
        <p14:creationId xmlns:p14="http://schemas.microsoft.com/office/powerpoint/2010/main" val="3536784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jpg"/><Relationship Id="rId7"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6.jpg"/><Relationship Id="rId4" Type="http://schemas.openxmlformats.org/officeDocument/2006/relationships/image" Target="../media/image11.jpe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p showing the location of the seven wonders: beige landmasses against blue bodies of water&#10;">
            <a:extLst>
              <a:ext uri="{FF2B5EF4-FFF2-40B4-BE49-F238E27FC236}">
                <a16:creationId xmlns:a16="http://schemas.microsoft.com/office/drawing/2014/main" id="{AEDCC9AD-4B2A-FB46-9EDC-C58BDA970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0"/>
            <a:ext cx="10337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71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968D-4525-A448-8F9C-5711ECB1DAA5}"/>
              </a:ext>
            </a:extLst>
          </p:cNvPr>
          <p:cNvSpPr>
            <a:spLocks noGrp="1"/>
          </p:cNvSpPr>
          <p:nvPr>
            <p:ph type="ctrTitle"/>
          </p:nvPr>
        </p:nvSpPr>
        <p:spPr>
          <a:xfrm>
            <a:off x="1524000" y="2235200"/>
            <a:ext cx="9144000" cy="2387600"/>
          </a:xfrm>
        </p:spPr>
        <p:txBody>
          <a:bodyPr>
            <a:normAutofit fontScale="90000"/>
          </a:bodyPr>
          <a:lstStyle/>
          <a:p>
            <a:r>
              <a:rPr lang="en-US" dirty="0"/>
              <a:t>Questions? </a:t>
            </a:r>
            <a:br>
              <a:rPr lang="en-US" dirty="0"/>
            </a:br>
            <a:r>
              <a:rPr lang="en-US" dirty="0"/>
              <a:t>Email Clara </a:t>
            </a:r>
            <a:r>
              <a:rPr lang="en-US" dirty="0" err="1"/>
              <a:t>Bosak</a:t>
            </a:r>
            <a:r>
              <a:rPr lang="en-US" dirty="0"/>
              <a:t>-Schroeder (</a:t>
            </a:r>
            <a:r>
              <a:rPr lang="en-US" dirty="0" err="1"/>
              <a:t>cbosak@Illinois.edu</a:t>
            </a:r>
            <a:r>
              <a:rPr lang="en-US" dirty="0"/>
              <a:t>)</a:t>
            </a:r>
          </a:p>
        </p:txBody>
      </p:sp>
    </p:spTree>
    <p:extLst>
      <p:ext uri="{BB962C8B-B14F-4D97-AF65-F5344CB8AC3E}">
        <p14:creationId xmlns:p14="http://schemas.microsoft.com/office/powerpoint/2010/main" val="4210391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wo people posing with smiles in front of one of the Hive inflatable sculptures. Person on left (Nancy Davidson) has pale skin and short blond hair and is wearing a great sweater and black slacks. Person on right is taller with brown skin and long black hair, wearinf a red dress over black turltleneck">
            <a:extLst>
              <a:ext uri="{FF2B5EF4-FFF2-40B4-BE49-F238E27FC236}">
                <a16:creationId xmlns:a16="http://schemas.microsoft.com/office/drawing/2014/main" id="{75FD3614-42DE-C74B-8771-3C9C28A49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494"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96D08F-B2DB-C843-9696-10F68BADB08D}"/>
              </a:ext>
            </a:extLst>
          </p:cNvPr>
          <p:cNvSpPr txBox="1"/>
          <p:nvPr/>
        </p:nvSpPr>
        <p:spPr>
          <a:xfrm>
            <a:off x="358588" y="1380565"/>
            <a:ext cx="5457919" cy="1446550"/>
          </a:xfrm>
          <a:prstGeom prst="rect">
            <a:avLst/>
          </a:prstGeom>
          <a:noFill/>
        </p:spPr>
        <p:txBody>
          <a:bodyPr wrap="square" rtlCol="0">
            <a:spAutoFit/>
          </a:bodyPr>
          <a:lstStyle/>
          <a:p>
            <a:r>
              <a:rPr lang="en-US" sz="4400" dirty="0"/>
              <a:t>Nancy Davidson (L) Lakshmi </a:t>
            </a:r>
            <a:r>
              <a:rPr lang="en-US" sz="4400" dirty="0" err="1"/>
              <a:t>Ramgopal</a:t>
            </a:r>
            <a:r>
              <a:rPr lang="en-US" sz="4400" dirty="0"/>
              <a:t> (R)</a:t>
            </a:r>
          </a:p>
        </p:txBody>
      </p:sp>
    </p:spTree>
    <p:extLst>
      <p:ext uri="{BB962C8B-B14F-4D97-AF65-F5344CB8AC3E}">
        <p14:creationId xmlns:p14="http://schemas.microsoft.com/office/powerpoint/2010/main" val="2479976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ve by night. An orange and pink lit portico with white Egyptian revival columns and glass walls. Inside are two pink, bulbous sculptures with long, darker braids. The sculptures glow from within. Grass occupies the foreground and a person gazes up at the sculptures on the left side of the building. ">
            <a:extLst>
              <a:ext uri="{FF2B5EF4-FFF2-40B4-BE49-F238E27FC236}">
                <a16:creationId xmlns:a16="http://schemas.microsoft.com/office/drawing/2014/main" id="{3C295DE5-64F0-CE44-A3C2-83C40908E9C7}"/>
              </a:ext>
            </a:extLst>
          </p:cNvPr>
          <p:cNvPicPr>
            <a:picLocks noChangeAspect="1"/>
          </p:cNvPicPr>
          <p:nvPr/>
        </p:nvPicPr>
        <p:blipFill>
          <a:blip r:embed="rId3"/>
          <a:stretch>
            <a:fillRect/>
          </a:stretch>
        </p:blipFill>
        <p:spPr>
          <a:xfrm>
            <a:off x="923925" y="-19050"/>
            <a:ext cx="10344150" cy="6896100"/>
          </a:xfrm>
          <a:prstGeom prst="rect">
            <a:avLst/>
          </a:prstGeom>
        </p:spPr>
      </p:pic>
    </p:spTree>
    <p:extLst>
      <p:ext uri="{BB962C8B-B14F-4D97-AF65-F5344CB8AC3E}">
        <p14:creationId xmlns:p14="http://schemas.microsoft.com/office/powerpoint/2010/main" val="4082142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of the two inflatable sculptures in Hive, composed of pink round bulbs arranged in a tapering cluster, with a darker pink/purple braid behind and giolden scrunchie">
            <a:extLst>
              <a:ext uri="{FF2B5EF4-FFF2-40B4-BE49-F238E27FC236}">
                <a16:creationId xmlns:a16="http://schemas.microsoft.com/office/drawing/2014/main" id="{F8D3226E-72DF-A243-BB54-53B4EE3D9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ive, detail of braided golden scrunchie">
            <a:extLst>
              <a:ext uri="{FF2B5EF4-FFF2-40B4-BE49-F238E27FC236}">
                <a16:creationId xmlns:a16="http://schemas.microsoft.com/office/drawing/2014/main" id="{2A25BD47-63CE-0F4F-A8D9-698FE314A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10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Caryatids on the Erectheion, Athens. Six feminine bodies (5 visible) in white marble, partially broken, hoilding up a jutting portico. Blue sky in background.">
            <a:extLst>
              <a:ext uri="{FF2B5EF4-FFF2-40B4-BE49-F238E27FC236}">
                <a16:creationId xmlns:a16="http://schemas.microsoft.com/office/drawing/2014/main" id="{76129A79-BD98-BF44-8040-F24EAB7FA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57" y="0"/>
            <a:ext cx="95154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ck view of caryatid's intricate braid. Marble is yellow in the light.">
            <a:extLst>
              <a:ext uri="{FF2B5EF4-FFF2-40B4-BE49-F238E27FC236}">
                <a16:creationId xmlns:a16="http://schemas.microsoft.com/office/drawing/2014/main" id="{17AA56D0-26AB-3440-ACD8-35C7A3731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76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rtemis of Ephesus in the Capitoline Museum. Black marble skin and cream adornments, including a tower-shaped crown and rows of breast-like bulges">
            <a:extLst>
              <a:ext uri="{FF2B5EF4-FFF2-40B4-BE49-F238E27FC236}">
                <a16:creationId xmlns:a16="http://schemas.microsoft.com/office/drawing/2014/main" id="{0C3E1577-745A-E74D-AF88-F726E72A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958" y="0"/>
            <a:ext cx="31178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rtemis of Ephesus in the Ephesus Archaeological Museum. A white marble figure with a tower-shaped crown, rows of breast-like bulges, and other adronments. Fragments of animal companions on either flank.">
            <a:extLst>
              <a:ext uri="{FF2B5EF4-FFF2-40B4-BE49-F238E27FC236}">
                <a16:creationId xmlns:a16="http://schemas.microsoft.com/office/drawing/2014/main" id="{1DEAA40B-D467-9246-B914-25864379F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40976" y="1143000"/>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10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ve by night. An orange and pink lit portico with white Egyptian revival columns and glass walls. Inside are two pink, bulbous sculptures with long, darker braids. The sculptures glow from within. Grass occupies the foreground and a person gazes up at the sculptures on the left side of the building. ">
            <a:extLst>
              <a:ext uri="{FF2B5EF4-FFF2-40B4-BE49-F238E27FC236}">
                <a16:creationId xmlns:a16="http://schemas.microsoft.com/office/drawing/2014/main" id="{3C295DE5-64F0-CE44-A3C2-83C40908E9C7}"/>
              </a:ext>
            </a:extLst>
          </p:cNvPr>
          <p:cNvPicPr>
            <a:picLocks noChangeAspect="1"/>
          </p:cNvPicPr>
          <p:nvPr/>
        </p:nvPicPr>
        <p:blipFill>
          <a:blip r:embed="rId3"/>
          <a:stretch>
            <a:fillRect/>
          </a:stretch>
        </p:blipFill>
        <p:spPr>
          <a:xfrm>
            <a:off x="923925" y="-19050"/>
            <a:ext cx="10344150" cy="6896100"/>
          </a:xfrm>
          <a:prstGeom prst="rect">
            <a:avLst/>
          </a:prstGeom>
        </p:spPr>
      </p:pic>
    </p:spTree>
    <p:extLst>
      <p:ext uri="{BB962C8B-B14F-4D97-AF65-F5344CB8AC3E}">
        <p14:creationId xmlns:p14="http://schemas.microsoft.com/office/powerpoint/2010/main" val="1569029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y Powell. Person with short brown and blonde hair and pale skin in a black sleeveless top against an off white background">
            <a:extLst>
              <a:ext uri="{FF2B5EF4-FFF2-40B4-BE49-F238E27FC236}">
                <a16:creationId xmlns:a16="http://schemas.microsoft.com/office/drawing/2014/main" id="{4A844F10-EEE7-E14A-9877-F55A2FA24809}"/>
              </a:ext>
            </a:extLst>
          </p:cNvPr>
          <p:cNvPicPr>
            <a:picLocks noChangeAspect="1"/>
          </p:cNvPicPr>
          <p:nvPr/>
        </p:nvPicPr>
        <p:blipFill>
          <a:blip r:embed="rId3"/>
          <a:stretch>
            <a:fillRect/>
          </a:stretch>
        </p:blipFill>
        <p:spPr>
          <a:xfrm>
            <a:off x="7045884" y="1"/>
            <a:ext cx="2283056" cy="3311336"/>
          </a:xfrm>
          <a:prstGeom prst="rect">
            <a:avLst/>
          </a:prstGeom>
        </p:spPr>
      </p:pic>
      <p:pic>
        <p:nvPicPr>
          <p:cNvPr id="2050" name="Picture 2" descr="Katie Nettie. Person with red hair and pale skin in a grey sweater sitting in front of a white wall with artwork on the wall behind.">
            <a:extLst>
              <a:ext uri="{FF2B5EF4-FFF2-40B4-BE49-F238E27FC236}">
                <a16:creationId xmlns:a16="http://schemas.microsoft.com/office/drawing/2014/main" id="{0ECB2C3F-E1B9-864E-88A5-8A0BEDDB84E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92"/>
          <a:stretch/>
        </p:blipFill>
        <p:spPr bwMode="auto">
          <a:xfrm>
            <a:off x="3519663" y="-21501"/>
            <a:ext cx="3544868" cy="3332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ara Bosak-Schroeder. Person with short brown hair, blue eyes, and pale skin wearing a blue shirt and black sweater against a grey background">
            <a:extLst>
              <a:ext uri="{FF2B5EF4-FFF2-40B4-BE49-F238E27FC236}">
                <a16:creationId xmlns:a16="http://schemas.microsoft.com/office/drawing/2014/main" id="{E3B9D5A9-C306-C546-85D3-48CE8495D5E5}"/>
              </a:ext>
            </a:extLst>
          </p:cNvPr>
          <p:cNvPicPr>
            <a:picLocks noChangeAspect="1"/>
          </p:cNvPicPr>
          <p:nvPr/>
        </p:nvPicPr>
        <p:blipFill rotWithShape="1">
          <a:blip r:embed="rId5"/>
          <a:srcRect r="4867" b="11653"/>
          <a:stretch/>
        </p:blipFill>
        <p:spPr>
          <a:xfrm>
            <a:off x="9281754" y="-4845"/>
            <a:ext cx="2392571" cy="3332838"/>
          </a:xfrm>
          <a:prstGeom prst="rect">
            <a:avLst/>
          </a:prstGeom>
        </p:spPr>
      </p:pic>
      <p:pic>
        <p:nvPicPr>
          <p:cNvPr id="9" name="Picture 8" descr="Stephen Signa-Aviles. Person with short dark hair, dark eyes, pale skin, salt and pepper beard and moustache, and glasses in a black top and beaded necklace against a light grey background">
            <a:extLst>
              <a:ext uri="{FF2B5EF4-FFF2-40B4-BE49-F238E27FC236}">
                <a16:creationId xmlns:a16="http://schemas.microsoft.com/office/drawing/2014/main" id="{E971B4D7-D55F-1341-925C-01332A4E5BA0}"/>
              </a:ext>
            </a:extLst>
          </p:cNvPr>
          <p:cNvPicPr>
            <a:picLocks noChangeAspect="1"/>
          </p:cNvPicPr>
          <p:nvPr/>
        </p:nvPicPr>
        <p:blipFill rotWithShape="1">
          <a:blip r:embed="rId6"/>
          <a:srcRect l="26136" t="1731" r="14925"/>
          <a:stretch/>
        </p:blipFill>
        <p:spPr>
          <a:xfrm>
            <a:off x="8998974" y="3294640"/>
            <a:ext cx="3205775" cy="3563360"/>
          </a:xfrm>
          <a:prstGeom prst="rect">
            <a:avLst/>
          </a:prstGeom>
        </p:spPr>
      </p:pic>
      <p:pic>
        <p:nvPicPr>
          <p:cNvPr id="11" name="Picture 2" descr="Two people (Nancy Davidson L and Lakshmi Ramgopal R) posing with smiles in front of one of the Hive inflatable sculptures. Person on left has pale skin and short blond hair and is wearing a great sweater and black slacks. Person on right is taller with brown skin and long black hair, wearinf a red dress over black turltleneck">
            <a:extLst>
              <a:ext uri="{FF2B5EF4-FFF2-40B4-BE49-F238E27FC236}">
                <a16:creationId xmlns:a16="http://schemas.microsoft.com/office/drawing/2014/main" id="{D60D76BD-D658-EA4A-B727-E4596A207E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696"/>
          <a:stretch/>
        </p:blipFill>
        <p:spPr bwMode="auto">
          <a:xfrm>
            <a:off x="477940" y="-21501"/>
            <a:ext cx="3113906" cy="33328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Kim Sissons. Person will long blonde hair, blue eyes, and pale skin in a blue and magenta floral top and black sweater with artwork in the background">
            <a:extLst>
              <a:ext uri="{FF2B5EF4-FFF2-40B4-BE49-F238E27FC236}">
                <a16:creationId xmlns:a16="http://schemas.microsoft.com/office/drawing/2014/main" id="{8472B90E-E318-374B-B088-123A93548732}"/>
              </a:ext>
            </a:extLst>
          </p:cNvPr>
          <p:cNvPicPr>
            <a:picLocks noChangeAspect="1"/>
          </p:cNvPicPr>
          <p:nvPr/>
        </p:nvPicPr>
        <p:blipFill>
          <a:blip r:embed="rId8"/>
          <a:stretch>
            <a:fillRect/>
          </a:stretch>
        </p:blipFill>
        <p:spPr>
          <a:xfrm>
            <a:off x="6783683" y="3294640"/>
            <a:ext cx="2545257" cy="3563360"/>
          </a:xfrm>
          <a:prstGeom prst="rect">
            <a:avLst/>
          </a:prstGeom>
        </p:spPr>
      </p:pic>
      <p:pic>
        <p:nvPicPr>
          <p:cNvPr id="10" name="Picture 9" descr="Tim Fox. Person with dark eyes, short dark hair, and pale skin in a plaid shirt. Windows behind.">
            <a:extLst>
              <a:ext uri="{FF2B5EF4-FFF2-40B4-BE49-F238E27FC236}">
                <a16:creationId xmlns:a16="http://schemas.microsoft.com/office/drawing/2014/main" id="{5C74D198-65E9-8142-B32C-A4F871D05407}"/>
              </a:ext>
            </a:extLst>
          </p:cNvPr>
          <p:cNvPicPr>
            <a:picLocks noChangeAspect="1"/>
          </p:cNvPicPr>
          <p:nvPr/>
        </p:nvPicPr>
        <p:blipFill>
          <a:blip r:embed="rId9"/>
          <a:stretch>
            <a:fillRect/>
          </a:stretch>
        </p:blipFill>
        <p:spPr>
          <a:xfrm>
            <a:off x="3547353" y="3282832"/>
            <a:ext cx="3231952" cy="3575168"/>
          </a:xfrm>
          <a:prstGeom prst="rect">
            <a:avLst/>
          </a:prstGeom>
        </p:spPr>
      </p:pic>
      <p:pic>
        <p:nvPicPr>
          <p:cNvPr id="7" name="Picture 6" descr="Walter Wilson. Bald person with blue eyes and pale skin sitting in chair. Some stubble visible.">
            <a:extLst>
              <a:ext uri="{FF2B5EF4-FFF2-40B4-BE49-F238E27FC236}">
                <a16:creationId xmlns:a16="http://schemas.microsoft.com/office/drawing/2014/main" id="{6B580719-7DD9-C442-8979-2EC12AC0F6D9}"/>
              </a:ext>
            </a:extLst>
          </p:cNvPr>
          <p:cNvPicPr>
            <a:picLocks noChangeAspect="1"/>
          </p:cNvPicPr>
          <p:nvPr/>
        </p:nvPicPr>
        <p:blipFill>
          <a:blip r:embed="rId10"/>
          <a:stretch>
            <a:fillRect/>
          </a:stretch>
        </p:blipFill>
        <p:spPr>
          <a:xfrm>
            <a:off x="-3378" y="3294640"/>
            <a:ext cx="3575168" cy="3575168"/>
          </a:xfrm>
          <a:prstGeom prst="rect">
            <a:avLst/>
          </a:prstGeom>
        </p:spPr>
      </p:pic>
    </p:spTree>
    <p:extLst>
      <p:ext uri="{BB962C8B-B14F-4D97-AF65-F5344CB8AC3E}">
        <p14:creationId xmlns:p14="http://schemas.microsoft.com/office/powerpoint/2010/main" val="92524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eflatedHive sculpture. One person on a crane, one person assiting from below. Ladder and other sculpture in background">
            <a:extLst>
              <a:ext uri="{FF2B5EF4-FFF2-40B4-BE49-F238E27FC236}">
                <a16:creationId xmlns:a16="http://schemas.microsoft.com/office/drawing/2014/main" id="{6888B03F-7371-004F-8F93-6A05531F8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1640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242</Words>
  <Application>Microsoft Macintosh PowerPoint</Application>
  <PresentationFormat>Widescreen</PresentationFormat>
  <Paragraphs>37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Email Clara Bosak-Schroeder (cbosak@Illinois.edu)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Bosak-Schroeder, Clara Rae Marie</dc:creator>
  <cp:lastModifiedBy>Bosak-Schroeder, Clara Rae Marie</cp:lastModifiedBy>
  <cp:revision>11</cp:revision>
  <dcterms:created xsi:type="dcterms:W3CDTF">2021-11-18T17:40:19Z</dcterms:created>
  <dcterms:modified xsi:type="dcterms:W3CDTF">2021-11-21T18:14:10Z</dcterms:modified>
</cp:coreProperties>
</file>